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56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224" y="478285"/>
            <a:ext cx="8839200" cy="580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775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lassBridg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8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3193" y="344556"/>
            <a:ext cx="9685614" cy="1038222"/>
          </a:xfrm>
        </p:spPr>
        <p:txBody>
          <a:bodyPr>
            <a:normAutofit/>
          </a:bodyPr>
          <a:lstStyle/>
          <a:p>
            <a:r>
              <a:rPr lang="en-GB" sz="5400" dirty="0"/>
              <a:t>DISABLING the power of FEAR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599" y="1382778"/>
            <a:ext cx="11184835" cy="5203552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3600" dirty="0"/>
              <a:t>Ask yourself if you want to change/be free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3600" dirty="0"/>
              <a:t>Make a definite decision that you will not fear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3600" dirty="0"/>
              <a:t>Focus on things that don’t give power to your fears-(renew your mind. use your senses)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3600" dirty="0"/>
              <a:t>Learn what it means to fear the Lord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3600" dirty="0"/>
              <a:t>Let God perfect (mature/complete) you in love</a:t>
            </a:r>
          </a:p>
        </p:txBody>
      </p:sp>
    </p:spTree>
    <p:extLst>
      <p:ext uri="{BB962C8B-B14F-4D97-AF65-F5344CB8AC3E}">
        <p14:creationId xmlns:p14="http://schemas.microsoft.com/office/powerpoint/2010/main" val="241030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1834</TotalTime>
  <Words>62</Words>
  <Application>Microsoft Office PowerPoint</Application>
  <PresentationFormat>Widescreen</PresentationFormat>
  <Paragraphs>6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Tw Cen MT</vt:lpstr>
      <vt:lpstr>Droplet</vt:lpstr>
      <vt:lpstr>PowerPoint Presentation</vt:lpstr>
      <vt:lpstr>PowerPoint Presentation</vt:lpstr>
      <vt:lpstr>DISABLING the power of FEAR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Removing the power of FEAR</dc:title>
  <dc:creator>Tino Todino</dc:creator>
  <cp:lastModifiedBy>Tino Todino</cp:lastModifiedBy>
  <cp:revision>15</cp:revision>
  <dcterms:created xsi:type="dcterms:W3CDTF">2017-04-07T16:51:38Z</dcterms:created>
  <dcterms:modified xsi:type="dcterms:W3CDTF">2017-04-14T12:25:44Z</dcterms:modified>
</cp:coreProperties>
</file>