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0" r:id="rId9"/>
    <p:sldId id="325" r:id="rId10"/>
    <p:sldId id="326" r:id="rId11"/>
    <p:sldId id="327" r:id="rId12"/>
    <p:sldId id="319" r:id="rId13"/>
    <p:sldId id="331" r:id="rId14"/>
    <p:sldId id="324" r:id="rId15"/>
    <p:sldId id="328" r:id="rId16"/>
    <p:sldId id="279" r:id="rId17"/>
    <p:sldId id="268" r:id="rId18"/>
    <p:sldId id="330" r:id="rId19"/>
    <p:sldId id="332" r:id="rId20"/>
    <p:sldId id="267" r:id="rId21"/>
    <p:sldId id="333" r:id="rId22"/>
    <p:sldId id="334" r:id="rId23"/>
    <p:sldId id="271" r:id="rId24"/>
    <p:sldId id="277" r:id="rId25"/>
    <p:sldId id="335" r:id="rId26"/>
    <p:sldId id="337" r:id="rId27"/>
    <p:sldId id="280" r:id="rId28"/>
    <p:sldId id="281" r:id="rId29"/>
    <p:sldId id="339" r:id="rId30"/>
    <p:sldId id="282" r:id="rId31"/>
    <p:sldId id="336" r:id="rId32"/>
    <p:sldId id="34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1" autoAdjust="0"/>
  </p:normalViewPr>
  <p:slideViewPr>
    <p:cSldViewPr>
      <p:cViewPr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E3CA472-F863-459A-B4EF-07DB066BBE84}" type="datetimeFigureOut">
              <a:rPr lang="en-GB" smtClean="0"/>
              <a:t>21/05/2016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B468AC2-4F80-44DD-B18A-EDE42479FBA3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The Gifts of the </a:t>
            </a:r>
            <a:br>
              <a:rPr lang="en-GB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GB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Holy Spirit</a:t>
            </a:r>
            <a:endParaRPr lang="en-GB" sz="7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12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871208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The Gifts of the Holy Spirit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46237"/>
            <a:ext cx="7859216" cy="4526280"/>
          </a:xfrm>
        </p:spPr>
        <p:txBody>
          <a:bodyPr/>
          <a:lstStyle/>
          <a:p>
            <a:pPr marL="0" indent="0">
              <a:buNone/>
            </a:pPr>
            <a:r>
              <a:rPr lang="en-GB" sz="36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Gifts of Power</a:t>
            </a:r>
            <a:endParaRPr lang="en-GB" sz="3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gifts of power are 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three gifts 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36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36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 of faith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gifts of healing </a:t>
            </a:r>
            <a:endParaRPr lang="en-GB" sz="36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of miracles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1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94321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The Gifts of the Holy Spirit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46237"/>
            <a:ext cx="7859216" cy="4526280"/>
          </a:xfrm>
        </p:spPr>
        <p:txBody>
          <a:bodyPr/>
          <a:lstStyle/>
          <a:p>
            <a:pPr marL="0" indent="0">
              <a:buNone/>
            </a:pPr>
            <a:r>
              <a:rPr lang="en-GB" sz="36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Gifts of Utterance</a:t>
            </a:r>
            <a:endParaRPr lang="en-GB" sz="3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gifts of utterance are the three gifts that </a:t>
            </a:r>
            <a:r>
              <a:rPr lang="en-GB" sz="36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something)</a:t>
            </a:r>
          </a:p>
          <a:p>
            <a:pPr marL="0" indent="0">
              <a:buNone/>
            </a:pPr>
            <a:endParaRPr lang="en-GB" sz="36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Prophecy</a:t>
            </a:r>
            <a:endParaRPr lang="en-GB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 kinds of tongues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 of tongues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91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lang="en-GB" sz="40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. The Word of Knowledge</a:t>
            </a:r>
            <a:endParaRPr lang="en-GB" sz="4000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646237"/>
            <a:ext cx="7848872" cy="45262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God has all </a:t>
            </a:r>
            <a:r>
              <a:rPr lang="en-GB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knowledge (</a:t>
            </a:r>
            <a:r>
              <a:rPr lang="en-GB" sz="3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Colossians 2:3</a:t>
            </a:r>
            <a:r>
              <a:rPr lang="en-GB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but </a:t>
            </a:r>
            <a:r>
              <a:rPr lang="en-GB" sz="3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does not give us all of His </a:t>
            </a:r>
            <a:r>
              <a:rPr lang="en-GB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knowledge at one time.</a:t>
            </a:r>
            <a:endParaRPr lang="en-GB" sz="3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“The word of knowledge is a supernatural revelation by the Holy Spirit of information that refers to the past or present.” </a:t>
            </a:r>
            <a:endParaRPr lang="en-GB" sz="3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93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The Word of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46237"/>
            <a:ext cx="7776864" cy="4526280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operated in the gift of the word of knowledge:</a:t>
            </a:r>
          </a:p>
          <a:p>
            <a:pPr marL="0" indent="0">
              <a:buNone/>
            </a:pP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4:17-18 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received a word of knowledge about a woman’s marital situation, past and present. 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2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7524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The Word of Wisdom</a:t>
            </a:r>
            <a:endParaRPr lang="en-GB" sz="4000" b="1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576" y="1646237"/>
            <a:ext cx="7704856" cy="45262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God has all wisdom (</a:t>
            </a:r>
            <a:r>
              <a:rPr lang="en-GB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Colossians 2:3</a:t>
            </a: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but does not give us all of His wisdom at one time.</a:t>
            </a:r>
          </a:p>
          <a:p>
            <a:pPr marL="0" lvl="0" indent="0">
              <a:buNone/>
            </a:pPr>
            <a:endParaRPr lang="en-GB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“The word of wisdom is a supernatural revelation by the Holy Spirit concerning the divine purpose of God.”</a:t>
            </a:r>
          </a:p>
        </p:txBody>
      </p:sp>
    </p:spTree>
    <p:extLst>
      <p:ext uri="{BB962C8B-B14F-4D97-AF65-F5344CB8AC3E}">
        <p14:creationId xmlns:p14="http://schemas.microsoft.com/office/powerpoint/2010/main" val="227502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7524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The Word of Wisdom</a:t>
            </a:r>
            <a:endParaRPr lang="en-GB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46237"/>
            <a:ext cx="7632848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wisdom of God helps us to apply the knowledge of God. </a:t>
            </a:r>
          </a:p>
          <a:p>
            <a:pPr marL="0" indent="0">
              <a:buNone/>
            </a:pP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Supernatural wisdom from the Holy Spirit is knowing what to do when you don’t know what to do. </a:t>
            </a: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1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3. Discerning of spirits</a:t>
            </a:r>
            <a:endParaRPr lang="en-GB" sz="4000" b="1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46237"/>
            <a:ext cx="792088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gift of discerning of spirits gives us insight into the spirit world – good and bad.”</a:t>
            </a:r>
          </a:p>
          <a:p>
            <a:pPr marL="0" indent="0">
              <a:buNone/>
            </a:pPr>
            <a:endParaRPr lang="en-GB" sz="36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Elisha discerned the presence of 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angels 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Kings 6:16-17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4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7524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4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 Gift of Faith</a:t>
            </a:r>
            <a:endParaRPr lang="en-GB" sz="4000" b="1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55576" y="1646237"/>
            <a:ext cx="7560840" cy="4519067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gift of faith is a supernatural sudden infilling of faith from God, usually in a difficult situation, to enable us to confidently believe God that as we act or speak for Him, it shall come to pass.”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7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7524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The Gift of Faith</a:t>
            </a:r>
            <a:endParaRPr lang="en-GB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46237"/>
            <a:ext cx="7344816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 of faith enables you to use your faith to </a:t>
            </a:r>
            <a:r>
              <a:rPr lang="en-GB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immediate miracle or to </a:t>
            </a:r>
            <a:r>
              <a:rPr lang="en-GB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 miracle.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Elijah used the gift of faith on many occasions: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Calling for a drought (</a:t>
            </a:r>
            <a:r>
              <a:rPr lang="en-GB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Kings 17:1</a:t>
            </a: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Believing God for supernatural provision of food (</a:t>
            </a:r>
            <a:r>
              <a:rPr lang="en-GB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Kings 17:2-6</a:t>
            </a: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1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5. The Gifts of Healing</a:t>
            </a:r>
            <a:endParaRPr lang="en-GB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46237"/>
            <a:ext cx="7848872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gifts of healing are given by the Holy Spirit for the supernatural curing of all sickness and disease without the help of human medical skill.”</a:t>
            </a:r>
            <a:endParaRPr lang="en-GB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06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We Ignorant?</a:t>
            </a:r>
            <a:endParaRPr lang="en-GB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1844824"/>
            <a:ext cx="7560840" cy="4433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Apostle Paul said:</a:t>
            </a:r>
          </a:p>
          <a:p>
            <a:pPr marL="0" indent="0">
              <a:buNone/>
            </a:pPr>
            <a:endParaRPr lang="en-GB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1480" lvl="1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Now 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spiritual </a:t>
            </a:r>
            <a:r>
              <a:rPr lang="en-GB" sz="3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gifts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brethren, I would not have you ignorant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1480" lvl="1" indent="0" algn="r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12:1</a:t>
            </a: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GB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0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GB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The Gifts of Healing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46237"/>
            <a:ext cx="7931224" cy="4526280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the </a:t>
            </a:r>
            <a:r>
              <a:rPr lang="en-GB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reek this statement is in the plural and reads </a:t>
            </a:r>
            <a:r>
              <a:rPr lang="en-GB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gifts of healings </a:t>
            </a: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showing there are many ways of healing that God gives us.  </a:t>
            </a:r>
          </a:p>
          <a:p>
            <a:pPr marL="0" indent="0">
              <a:buNone/>
            </a:pPr>
            <a:endParaRPr lang="en-GB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there are…</a:t>
            </a:r>
            <a:endParaRPr lang="en-GB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7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5. The Gifts of Healing</a:t>
            </a:r>
            <a:endParaRPr lang="en-GB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46237"/>
            <a:ext cx="792088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Laying on of hands (</a:t>
            </a:r>
            <a:r>
              <a:rPr lang="en-GB" sz="3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16:20</a:t>
            </a:r>
            <a:r>
              <a:rPr lang="en-GB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GB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Transferable anointing (</a:t>
            </a:r>
            <a:r>
              <a:rPr lang="en-GB" sz="3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19:11-12</a:t>
            </a:r>
            <a:r>
              <a:rPr lang="en-GB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GB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Divine instruction (</a:t>
            </a:r>
            <a:r>
              <a:rPr lang="en-GB" sz="3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5:8-9</a:t>
            </a:r>
            <a:r>
              <a:rPr lang="en-GB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GB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Name of Jesus (</a:t>
            </a:r>
            <a:r>
              <a:rPr lang="en-GB" sz="3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3:6</a:t>
            </a:r>
            <a:r>
              <a:rPr lang="en-GB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59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6. The Working of Miracles</a:t>
            </a:r>
            <a:endParaRPr lang="en-GB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46237"/>
            <a:ext cx="7632848" cy="4526280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working of miracles is a supernatural intervention or temporary suspension of the natural order of things through the power of the Holy Spirit.”</a:t>
            </a:r>
            <a:endParaRPr lang="en-GB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lang="en-GB" sz="40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. The Working of Miracles</a:t>
            </a:r>
            <a:endParaRPr lang="en-GB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46237"/>
            <a:ext cx="7848872" cy="4526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working of miracles is similar to the gifts of healings but not limited to healing. 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Multiplication of food (</a:t>
            </a:r>
            <a:r>
              <a:rPr lang="en-GB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John 6:5-14</a:t>
            </a: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Raising the dead (</a:t>
            </a:r>
            <a:r>
              <a:rPr lang="en-GB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John 11:43-44</a:t>
            </a: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Stilling a storm (</a:t>
            </a:r>
            <a:r>
              <a:rPr lang="en-GB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Mark 4:39</a:t>
            </a: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Walking on water (</a:t>
            </a:r>
            <a:r>
              <a:rPr lang="en-GB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Mark 6:48</a:t>
            </a: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en-GB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0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7524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7</a:t>
            </a:r>
            <a:r>
              <a:rPr lang="en-GB" sz="40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. Prophecy</a:t>
            </a:r>
            <a:endParaRPr lang="en-GB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46237"/>
            <a:ext cx="7632848" cy="4526280"/>
          </a:xfrm>
        </p:spPr>
        <p:txBody>
          <a:bodyPr>
            <a:normAutofit/>
          </a:bodyPr>
          <a:lstStyle/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“The gift of prophecy is speaking the mind of God under the inspiration of the Holy Spirit.”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37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7524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7. Prophecy</a:t>
            </a:r>
            <a:endParaRPr lang="en-GB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46237"/>
            <a:ext cx="7776864" cy="4526280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Apostle Paul taught that this gift of prophecy is for the building up and the comfort of the church. </a:t>
            </a:r>
          </a:p>
          <a:p>
            <a:pPr marL="0" indent="0">
              <a:buNone/>
            </a:pP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also encourages us to seek after this gift (</a:t>
            </a:r>
            <a:r>
              <a:rPr lang="en-GB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14:3-5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8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7524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8. Tongues</a:t>
            </a:r>
            <a:endParaRPr lang="en-GB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46237"/>
            <a:ext cx="7632848" cy="4526280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“Tongues is the supernatural utterance by a person under the inspiration of the Holy Spirit in an unknown language.”</a:t>
            </a:r>
          </a:p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1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pPr marL="0" indent="0"/>
            <a:r>
              <a:rPr lang="en-GB" sz="40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8. Tongues</a:t>
            </a:r>
            <a:endParaRPr lang="en-GB" sz="4000" b="1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46237"/>
            <a:ext cx="7632848" cy="4526280"/>
          </a:xfrm>
        </p:spPr>
        <p:txBody>
          <a:bodyPr/>
          <a:lstStyle/>
          <a:p>
            <a:pPr marL="0" lvl="0" indent="0">
              <a:buNone/>
            </a:pPr>
            <a:endParaRPr lang="en-GB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 we have seen in </a:t>
            </a:r>
            <a:r>
              <a:rPr lang="en-GB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 Corinthians 12:10  </a:t>
            </a: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are different kind of tongues. </a:t>
            </a:r>
          </a:p>
          <a:p>
            <a:pPr marL="0" lvl="0" indent="0">
              <a:buNone/>
            </a:pPr>
            <a:endParaRPr lang="en-GB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Essentially although rather simplistically we can say that there are </a:t>
            </a:r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private tongues </a:t>
            </a: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(our own supernatural prayer language) and </a:t>
            </a:r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tongues</a:t>
            </a:r>
            <a: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(for the benefit of others).</a:t>
            </a:r>
            <a:endParaRPr lang="en-GB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147248" cy="1224136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9. The </a:t>
            </a:r>
            <a:r>
              <a:rPr lang="en-GB" sz="36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Interpretation</a:t>
            </a:r>
            <a:r>
              <a:rPr lang="en-GB" sz="40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of Tongues</a:t>
            </a:r>
            <a:r>
              <a:rPr lang="en-GB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46237"/>
            <a:ext cx="7704856" cy="45262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“Interpretation of tongues is the supernatural revelation of the meaning of what has been said through a public tongue to the church.”</a:t>
            </a:r>
          </a:p>
          <a:p>
            <a:endParaRPr lang="en-GB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4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75240" cy="864096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9. </a:t>
            </a:r>
            <a:r>
              <a:rPr lang="en-GB" sz="36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The </a:t>
            </a:r>
            <a:r>
              <a:rPr lang="en-GB" sz="36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Interpretation </a:t>
            </a:r>
            <a:r>
              <a:rPr lang="en-GB" sz="36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of Tongues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46237"/>
            <a:ext cx="7632848" cy="4526280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Apostle Paul tells us that speaking in tongues in a public meeting and the interpretation of the tongues are equivalent to prophecy </a:t>
            </a:r>
            <a:r>
              <a:rPr lang="en-GB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edifies the church 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3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Corinthians </a:t>
            </a:r>
            <a:r>
              <a:rPr lang="en-GB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14:5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Are We Ignorant?</a:t>
            </a:r>
            <a:endParaRPr lang="en-GB" sz="4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787208" cy="468052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endParaRPr lang="en-GB" sz="3600" b="1" dirty="0" smtClean="0">
              <a:solidFill>
                <a:srgbClr val="FFFF00"/>
              </a:solidFill>
            </a:endParaRPr>
          </a:p>
          <a:p>
            <a:pPr marL="411480" lvl="1" indent="0">
              <a:buNone/>
            </a:pPr>
            <a:endParaRPr lang="en-GB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r>
              <a:rPr lang="en-GB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out of 10 Christians are ignorant about the Gifts of the Holy Spirit!</a:t>
            </a:r>
            <a:endParaRPr lang="en-GB" sz="4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06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003232" cy="1224136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do you operate in </a:t>
            </a:r>
            <a:br>
              <a:rPr lang="en-GB" sz="4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gifts of the Holy Spirit?</a:t>
            </a:r>
            <a:endParaRPr lang="en-GB" sz="4000" b="1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632848" cy="4399701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endParaRPr lang="en-GB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sz="3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Yes, the Holy Spirit gives these gifts as He wills (</a:t>
            </a:r>
            <a:r>
              <a:rPr lang="en-GB" sz="37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 Corinthians 12:11</a:t>
            </a:r>
            <a:r>
              <a:rPr lang="en-GB" sz="3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but can we know why He chooses some people? </a:t>
            </a:r>
          </a:p>
          <a:p>
            <a:pPr marL="0" lvl="0" indent="0">
              <a:buNone/>
            </a:pPr>
            <a:endParaRPr lang="en-GB" sz="37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sz="3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Apostle </a:t>
            </a:r>
            <a:r>
              <a:rPr lang="en-GB" sz="37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3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aul tells us to desire the spiritual gifts (</a:t>
            </a:r>
            <a:r>
              <a:rPr lang="en-GB" sz="37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 Corinthians 14:1</a:t>
            </a:r>
            <a:r>
              <a:rPr lang="en-GB" sz="3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en-GB" sz="37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61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003232" cy="144016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do you operate in </a:t>
            </a:r>
            <a:br>
              <a:rPr lang="en-GB" sz="4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gifts of the Holy Spirit?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3"/>
            <a:ext cx="7704856" cy="3895644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we have seen these gifts are to benefit others, not ourselves. So </a:t>
            </a:r>
            <a:r>
              <a:rPr lang="en-GB" sz="36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 are asking for the gifts of the Holy Spirit, are we asking with the right motives (</a:t>
            </a:r>
            <a:r>
              <a:rPr lang="en-GB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4:3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)?  </a:t>
            </a:r>
          </a:p>
          <a:p>
            <a:pPr marL="0" indent="0">
              <a:buNone/>
            </a:pP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</a:t>
            </a:r>
            <a:r>
              <a:rPr lang="en-GB" sz="4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GB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move in the gifts…</a:t>
            </a:r>
            <a:endParaRPr lang="en-GB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3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003232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We Ignorant?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46237"/>
            <a:ext cx="7848872" cy="45262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 Questions:</a:t>
            </a:r>
          </a:p>
          <a:p>
            <a:pPr marL="0" indent="0" algn="ctr">
              <a:buNone/>
            </a:pPr>
            <a:endParaRPr lang="en-GB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Where in the Bible are the gifts listed?</a:t>
            </a:r>
          </a:p>
          <a:p>
            <a:pPr marL="0" indent="0" algn="ctr">
              <a:buNone/>
            </a:pPr>
            <a:endParaRPr lang="en-GB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How many gifts are there?</a:t>
            </a:r>
          </a:p>
          <a:p>
            <a:pPr marL="0" indent="0" algn="ctr">
              <a:buNone/>
            </a:pPr>
            <a:endParaRPr lang="en-GB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Can you name them all</a:t>
            </a: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algn="ctr">
              <a:buNone/>
            </a:pPr>
            <a:endParaRPr lang="en-GB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Can you give a definition and/or example of each gift?</a:t>
            </a:r>
            <a:endParaRPr lang="en-GB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6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1008112"/>
          </a:xfrm>
        </p:spPr>
        <p:txBody>
          <a:bodyPr>
            <a:normAutofit fontScale="90000"/>
          </a:bodyPr>
          <a:lstStyle/>
          <a:p>
            <a:r>
              <a:rPr lang="en-GB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4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We </a:t>
            </a:r>
            <a:r>
              <a:rPr lang="en-GB" sz="4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Ignorant</a:t>
            </a:r>
            <a:r>
              <a:rPr lang="en-GB" sz="4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04856" cy="482453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n-GB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marL="457200" lvl="1" indent="0" algn="ctr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Where </a:t>
            </a:r>
            <a:r>
              <a:rPr lang="en-GB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the Bible are the gifts listed</a:t>
            </a:r>
            <a:r>
              <a:rPr lang="en-GB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GB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algn="ctr">
              <a:buNone/>
            </a:pPr>
            <a:endParaRPr lang="en-GB" sz="3600" b="1" dirty="0" smtClean="0"/>
          </a:p>
          <a:p>
            <a:pPr marL="457200" lvl="1" indent="0" algn="ctr"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Corinthians </a:t>
            </a:r>
            <a:r>
              <a:rPr lang="en-GB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 8-10</a:t>
            </a:r>
            <a:endParaRPr lang="en-GB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4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1296144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We Ignorant?</a:t>
            </a:r>
            <a:r>
              <a:rPr lang="en-GB" sz="4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8208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 marL="0" lvl="1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marL="0" indent="0">
              <a:buNone/>
            </a:pPr>
            <a:endParaRPr lang="en-GB" sz="36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How many gifts are there</a:t>
            </a:r>
            <a:r>
              <a:rPr lang="en-GB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algn="ctr">
              <a:buNone/>
            </a:pPr>
            <a:endParaRPr lang="en-GB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GB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0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075240" cy="648072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We Ignorant?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7920880" cy="4813995"/>
          </a:xfrm>
        </p:spPr>
        <p:txBody>
          <a:bodyPr>
            <a:normAutofit fontScale="70000" lnSpcReduction="20000"/>
          </a:bodyPr>
          <a:lstStyle/>
          <a:p>
            <a:pPr marL="0" lvl="1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GB" sz="39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     </a:t>
            </a:r>
            <a:r>
              <a:rPr lang="en-GB" sz="3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39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Can you name them all</a:t>
            </a:r>
            <a:r>
              <a:rPr lang="en-GB" sz="3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0" lvl="1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GB" sz="43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GB" sz="430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to one is given by the Spirit </a:t>
            </a:r>
            <a:r>
              <a:rPr lang="en-GB" sz="43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of wisdom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to another </a:t>
            </a:r>
            <a:r>
              <a:rPr lang="en-GB" sz="4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 of knowledge</a:t>
            </a:r>
            <a:r>
              <a:rPr lang="en-GB" sz="4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same Spirit; </a:t>
            </a:r>
            <a:b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30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another </a:t>
            </a:r>
            <a:r>
              <a:rPr lang="en-GB" sz="4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the same Spirit; to another </a:t>
            </a:r>
            <a:r>
              <a:rPr lang="en-GB" sz="4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gifts of healing</a:t>
            </a:r>
            <a:r>
              <a:rPr lang="en-GB" sz="4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same Spirit; </a:t>
            </a:r>
            <a:b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30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another </a:t>
            </a:r>
            <a:r>
              <a:rPr lang="en-GB" sz="4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working of miracles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to another </a:t>
            </a:r>
            <a:r>
              <a:rPr lang="en-GB" sz="4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prophecy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to another </a:t>
            </a:r>
            <a:r>
              <a:rPr lang="en-GB" sz="4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discerning of spirits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to another </a:t>
            </a:r>
            <a:r>
              <a:rPr lang="en-GB" sz="43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</a:t>
            </a:r>
            <a:r>
              <a:rPr lang="en-GB" sz="4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kinds of tongues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to another </a:t>
            </a:r>
            <a:r>
              <a:rPr lang="en-GB" sz="4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interpretation of tongues</a:t>
            </a:r>
            <a:r>
              <a:rPr lang="en-GB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lvl="1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b="1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03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03232" cy="864096"/>
          </a:xfrm>
        </p:spPr>
        <p:txBody>
          <a:bodyPr>
            <a:normAutofit fontScale="90000"/>
          </a:bodyPr>
          <a:lstStyle/>
          <a:p>
            <a:r>
              <a:rPr lang="en-GB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GB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4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Are We Ignorant?</a:t>
            </a:r>
            <a:endParaRPr lang="en-GB" sz="44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endParaRPr lang="en-GB" sz="1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Can you give a definition and/or example of each gift?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GB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03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147248" cy="871208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The </a:t>
            </a:r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Gifts of </a:t>
            </a:r>
            <a:r>
              <a:rPr lang="en-GB" sz="40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the Holy </a:t>
            </a:r>
            <a:r>
              <a:rPr lang="en-GB" sz="40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Spirit</a:t>
            </a:r>
            <a:endParaRPr lang="en-GB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46237"/>
            <a:ext cx="7848872" cy="4526280"/>
          </a:xfrm>
        </p:spPr>
        <p:txBody>
          <a:bodyPr/>
          <a:lstStyle/>
          <a:p>
            <a:pPr marL="0" indent="0">
              <a:buNone/>
            </a:pPr>
            <a:r>
              <a:rPr lang="en-GB" sz="36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Gifts of </a:t>
            </a:r>
            <a:r>
              <a:rPr lang="en-GB" sz="36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gifts of revelation are 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three gifts 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36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reveal</a:t>
            </a:r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something)</a:t>
            </a:r>
          </a:p>
          <a:p>
            <a:pPr marL="0" indent="0">
              <a:buNone/>
            </a:pPr>
            <a:endParaRPr lang="en-GB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 of </a:t>
            </a:r>
            <a:r>
              <a:rPr lang="en-GB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</a:t>
            </a:r>
            <a:r>
              <a:rPr lang="en-GB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wisdom</a:t>
            </a:r>
            <a:endParaRPr lang="en-GB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Discerning of spirits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13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1113</TotalTime>
  <Words>1078</Words>
  <Application>Microsoft Office PowerPoint</Application>
  <PresentationFormat>On-screen Show (4:3)</PresentationFormat>
  <Paragraphs>173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Foundry</vt:lpstr>
      <vt:lpstr> The Gifts of the   Holy Spirit</vt:lpstr>
      <vt:lpstr>Are We Ignorant?</vt:lpstr>
      <vt:lpstr>Are We Ignorant?</vt:lpstr>
      <vt:lpstr>Are We Ignorant?</vt:lpstr>
      <vt:lpstr>  Are We Ignorant?</vt:lpstr>
      <vt:lpstr>Are We Ignorant? </vt:lpstr>
      <vt:lpstr>Are We Ignorant?</vt:lpstr>
      <vt:lpstr>    Are We Ignorant?</vt:lpstr>
      <vt:lpstr>The Gifts of the Holy Spirit</vt:lpstr>
      <vt:lpstr>The Gifts of the Holy Spirit</vt:lpstr>
      <vt:lpstr>The Gifts of the Holy Spirit</vt:lpstr>
      <vt:lpstr>1. The Word of Knowledge</vt:lpstr>
      <vt:lpstr>1. The Word of Knowledge</vt:lpstr>
      <vt:lpstr>2. The Word of Wisdom</vt:lpstr>
      <vt:lpstr>2. The Word of Wisdom</vt:lpstr>
      <vt:lpstr>3. Discerning of spirits</vt:lpstr>
      <vt:lpstr>4. The Gift of Faith</vt:lpstr>
      <vt:lpstr>4. The Gift of Faith</vt:lpstr>
      <vt:lpstr>5. The Gifts of Healing</vt:lpstr>
      <vt:lpstr>5. The Gifts of Healing</vt:lpstr>
      <vt:lpstr>5. The Gifts of Healing</vt:lpstr>
      <vt:lpstr>6. The Working of Miracles</vt:lpstr>
      <vt:lpstr>6. The Working of Miracles</vt:lpstr>
      <vt:lpstr>7. Prophecy</vt:lpstr>
      <vt:lpstr>7. Prophecy</vt:lpstr>
      <vt:lpstr>8. Tongues</vt:lpstr>
      <vt:lpstr>8. Tongues</vt:lpstr>
      <vt:lpstr>9. The Interpretation of Tongues </vt:lpstr>
      <vt:lpstr>9. The Interpretation of Tongues</vt:lpstr>
      <vt:lpstr>How do you operate in  the gifts of the Holy Spirit?</vt:lpstr>
      <vt:lpstr>How do you operate in  the gifts of the Holy Spirit?</vt:lpstr>
      <vt:lpstr>It’s time to move in the gifts…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paulmd</dc:creator>
  <cp:lastModifiedBy>Paul Duckworth</cp:lastModifiedBy>
  <cp:revision>128</cp:revision>
  <dcterms:created xsi:type="dcterms:W3CDTF">2013-05-06T12:40:39Z</dcterms:created>
  <dcterms:modified xsi:type="dcterms:W3CDTF">2016-05-21T19:54:08Z</dcterms:modified>
</cp:coreProperties>
</file>